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6" r:id="rId7"/>
    <p:sldId id="263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DA9"/>
    <a:srgbClr val="003865"/>
    <a:srgbClr val="009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treeste\AppData\Local\Microsoft\Windows\Temporary%20Internet%20Files\Content.Outlook\D4HAXWZA\LD%20Annual%20Health%20check%20Action%20plan.%2022.03.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LD Register 2019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Current Size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Register Size Target for 2019</c:v>
              </c:pt>
            </c:strLit>
          </c:cat>
          <c:val>
            <c:numRef>
              <c:f>Sheet1!$E$23</c:f>
              <c:numCache>
                <c:formatCode>General</c:formatCode>
                <c:ptCount val="1"/>
                <c:pt idx="0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7-4029-8D53-7EAC554E480F}"/>
            </c:ext>
          </c:extLst>
        </c:ser>
        <c:ser>
          <c:idx val="1"/>
          <c:order val="1"/>
          <c:tx>
            <c:strRef>
              <c:f>Sheet1!$D$24</c:f>
              <c:strCache>
                <c:ptCount val="1"/>
                <c:pt idx="0">
                  <c:v>14-25 Year Olds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Register Size Target for 2019</c:v>
              </c:pt>
            </c:strLit>
          </c:cat>
          <c:val>
            <c:numRef>
              <c:f>Sheet1!$E$24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7-4029-8D53-7EAC554E480F}"/>
            </c:ext>
          </c:extLst>
        </c:ser>
        <c:ser>
          <c:idx val="2"/>
          <c:order val="2"/>
          <c:tx>
            <c:strRef>
              <c:f>Sheet1!$D$25</c:f>
              <c:strCache>
                <c:ptCount val="1"/>
                <c:pt idx="0">
                  <c:v>To be identified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Register Size Target for 2019</c:v>
              </c:pt>
            </c:strLit>
          </c:cat>
          <c:val>
            <c:numRef>
              <c:f>Sheet1!$E$25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7-4029-8D53-7EAC554E4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759680"/>
        <c:axId val="62761216"/>
      </c:barChart>
      <c:catAx>
        <c:axId val="6275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761216"/>
        <c:crosses val="autoZero"/>
        <c:auto val="1"/>
        <c:lblAlgn val="ctr"/>
        <c:lblOffset val="100"/>
        <c:noMultiLvlLbl val="0"/>
      </c:catAx>
      <c:valAx>
        <c:axId val="6276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759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E725-8C35-470F-B3BE-7D3C2EC6DD90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10B5-C8F2-4A73-B23D-388DA23A5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0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Rse</a:t>
            </a:r>
            <a:r>
              <a:rPr lang="en-GB" dirty="0" smtClean="0"/>
              <a:t> in number of registered patients.</a:t>
            </a:r>
          </a:p>
          <a:p>
            <a:r>
              <a:rPr lang="en-GB" dirty="0" smtClean="0"/>
              <a:t>1718 coverage was 70% and we are on target to match that coverage even</a:t>
            </a:r>
            <a:r>
              <a:rPr lang="en-GB" baseline="0" dirty="0" smtClean="0"/>
              <a:t> with an increase in list size.</a:t>
            </a:r>
            <a:endParaRPr lang="en-GB" dirty="0" smtClean="0"/>
          </a:p>
          <a:p>
            <a:r>
              <a:rPr lang="en-GB" dirty="0" smtClean="0"/>
              <a:t>1819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10B5-C8F2-4A73-B23D-388DA23A57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8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3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7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3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5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6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E983-BB3A-424E-B8CA-A2EBAF706F89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E5F6-968C-4068-A4B8-0532FD1E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tevie.attree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 Health Checks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2018 </a:t>
            </a: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0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687" y="1194778"/>
            <a:ext cx="8229600" cy="1000958"/>
          </a:xfrm>
        </p:spPr>
        <p:txBody>
          <a:bodyPr/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 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Thurrock CCG Commissioning Manager</a:t>
            </a:r>
          </a:p>
          <a:p>
            <a:pPr marL="0" indent="0">
              <a:buNone/>
            </a:pPr>
            <a:endParaRPr lang="en-GB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Stevie </a:t>
            </a:r>
            <a:r>
              <a:rPr lang="en-GB" dirty="0" err="1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Attree</a:t>
            </a:r>
            <a:endParaRPr lang="en-GB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Stevie.attree@nhs.net</a:t>
            </a:r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687" y="1194778"/>
            <a:ext cx="8229600" cy="1000958"/>
          </a:xfrm>
        </p:spPr>
        <p:txBody>
          <a:bodyPr/>
          <a:lstStyle/>
          <a:p>
            <a:r>
              <a:rPr lang="en-GB" dirty="0" smtClean="0">
                <a:solidFill>
                  <a:srgbClr val="003865"/>
                </a:solidFill>
              </a:rPr>
              <a:t>LD Health Checks</a:t>
            </a:r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a Learning Disability often have poorer physical &amp; mental health than others.</a:t>
            </a: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Health Checks can identify undetected health conditions early to ensure the right plans are in place through the development of a Health Action Plan.</a:t>
            </a: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health checks are an opportunity to have the time with a clinician in general practice to talk about any good things as well as worries or concerns about how they feel however a person does not have to be unwell. </a:t>
            </a: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LD 14 years and above are entitled to an annual health check.  </a:t>
            </a:r>
            <a:endParaRPr lang="en-GB" dirty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687" y="1194778"/>
            <a:ext cx="8229600" cy="10009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Checks </a:t>
            </a:r>
            <a:r>
              <a:rPr lang="en-GB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 Campaign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CCG has been utilising social media to increase awareness of LD health checks.</a:t>
            </a:r>
          </a:p>
          <a:p>
            <a:endParaRPr lang="en-GB" dirty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l="14608" t="29313" r="74426" b="37074"/>
          <a:stretch/>
        </p:blipFill>
        <p:spPr bwMode="auto">
          <a:xfrm>
            <a:off x="107504" y="3435551"/>
            <a:ext cx="2664296" cy="29375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13321" t="33684" r="73241" b="27369"/>
          <a:stretch/>
        </p:blipFill>
        <p:spPr bwMode="auto">
          <a:xfrm>
            <a:off x="2987824" y="3435550"/>
            <a:ext cx="2952328" cy="291925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/>
          <a:srcRect l="13397" t="24848" r="73312" b="36538"/>
          <a:stretch/>
        </p:blipFill>
        <p:spPr bwMode="auto">
          <a:xfrm>
            <a:off x="6149077" y="3409552"/>
            <a:ext cx="2843808" cy="29452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9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687" y="1194778"/>
            <a:ext cx="8229600" cy="10009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Checks Media Campaign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reach across all social media platforms of about ~8000 people</a:t>
            </a:r>
          </a:p>
          <a:p>
            <a:pPr marL="0" indent="0">
              <a:buNone/>
            </a:pPr>
            <a:endParaRPr lang="en-GB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posts by professionals and recognised charities such as </a:t>
            </a:r>
            <a:r>
              <a:rPr lang="en-GB" dirty="0" err="1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Mencap</a:t>
            </a:r>
            <a:endParaRPr lang="en-GB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r="30893"/>
          <a:stretch/>
        </p:blipFill>
        <p:spPr bwMode="auto">
          <a:xfrm>
            <a:off x="10086392" y="0"/>
            <a:ext cx="39561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162" y="1003045"/>
            <a:ext cx="8229600" cy="1000958"/>
          </a:xfrm>
        </p:spPr>
        <p:txBody>
          <a:bodyPr/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Checks Register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7" t="41846" r="16100" b="21873"/>
          <a:stretch/>
        </p:blipFill>
        <p:spPr bwMode="auto">
          <a:xfrm>
            <a:off x="2195736" y="2420888"/>
            <a:ext cx="4509757" cy="347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75687" y="1564702"/>
            <a:ext cx="8229600" cy="100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the end of March 2019</a:t>
            </a:r>
            <a:endParaRPr lang="en-GB" sz="280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2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687" y="1194778"/>
            <a:ext cx="8229600" cy="1000958"/>
          </a:xfrm>
        </p:spPr>
        <p:txBody>
          <a:bodyPr/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Checks Delivery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Thurrock GP Health Hubs have been offering clinics to deliver LD health checks.</a:t>
            </a: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appointment via the normal practice.</a:t>
            </a:r>
          </a:p>
          <a:p>
            <a:r>
              <a:rPr lang="en-GB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LD facilitation nurses can support customers to access the Health check.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424" y="1124744"/>
            <a:ext cx="8229600" cy="1000958"/>
          </a:xfrm>
        </p:spPr>
        <p:txBody>
          <a:bodyPr/>
          <a:lstStyle/>
          <a:p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Checks</a:t>
            </a:r>
            <a:endParaRPr lang="en-GB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62" y="6373051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rgbClr val="009F4D"/>
                </a:solidFill>
              </a:rPr>
              <a:t>Vision Statement: The Health and care experience of the people of Thurrock </a:t>
            </a:r>
            <a:br>
              <a:rPr lang="en-GB" sz="1200" i="1" dirty="0">
                <a:solidFill>
                  <a:srgbClr val="009F4D"/>
                </a:solidFill>
              </a:rPr>
            </a:br>
            <a:r>
              <a:rPr lang="en-GB" sz="1200" i="1" dirty="0">
                <a:solidFill>
                  <a:srgbClr val="009F4D"/>
                </a:solidFill>
              </a:rPr>
              <a:t>will be improved as a result of our working effectively together.</a:t>
            </a:r>
            <a:endParaRPr lang="en-GB" sz="1200" dirty="0">
              <a:solidFill>
                <a:srgbClr val="009F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9176" r="6979" b="14617"/>
          <a:stretch/>
        </p:blipFill>
        <p:spPr>
          <a:xfrm>
            <a:off x="7033580" y="262297"/>
            <a:ext cx="1845593" cy="74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188640"/>
            <a:ext cx="2046301" cy="814405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42598" r="35034" b="19441"/>
          <a:stretch/>
        </p:blipFill>
        <p:spPr bwMode="auto">
          <a:xfrm>
            <a:off x="2361984" y="2708920"/>
            <a:ext cx="4320480" cy="3190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475687" y="1700808"/>
            <a:ext cx="8229600" cy="100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the end of March 2019</a:t>
            </a:r>
            <a:endParaRPr lang="en-GB" sz="280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5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</a:t>
            </a:r>
            <a:r>
              <a:rPr lang="en-GB" dirty="0" smtClean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for 2018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of customers with LD on the GP register has increased.</a:t>
            </a:r>
          </a:p>
          <a:p>
            <a:r>
              <a:rPr lang="en-GB" dirty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delivered more LD health checks in 2018 than 2017.</a:t>
            </a:r>
          </a:p>
          <a:p>
            <a:r>
              <a:rPr lang="en-GB" dirty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Coverage of LD HCs for the list is 76% for 2018, which 2% more than 2017. </a:t>
            </a:r>
          </a:p>
        </p:txBody>
      </p:sp>
    </p:spTree>
    <p:extLst>
      <p:ext uri="{BB962C8B-B14F-4D97-AF65-F5344CB8AC3E}">
        <p14:creationId xmlns:p14="http://schemas.microsoft.com/office/powerpoint/2010/main" val="8351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Register 2019 Target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14732"/>
              </p:ext>
            </p:extLst>
          </p:nvPr>
        </p:nvGraphicFramePr>
        <p:xfrm>
          <a:off x="5004048" y="1556792"/>
          <a:ext cx="37444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6"/>
          <p:cNvSpPr txBox="1">
            <a:spLocks/>
          </p:cNvSpPr>
          <p:nvPr/>
        </p:nvSpPr>
        <p:spPr>
          <a:xfrm>
            <a:off x="458822" y="1484784"/>
            <a:ext cx="418518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local video with service users to promote LD health checks which may be used as a social story and to bust myths of going to the GP.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with partners to continue to improve identification of service users with LD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GB" sz="1800" dirty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 activities will guarantee rise to 621 and trajectory rise to 763 </a:t>
            </a:r>
            <a:endParaRPr lang="en-GB" sz="1800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Health Checks coverage trajectory set to 78%</a:t>
            </a:r>
          </a:p>
          <a:p>
            <a:pPr marL="0" indent="0">
              <a:buNone/>
            </a:pPr>
            <a:endParaRPr lang="en-GB" sz="1800" dirty="0" smtClean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2719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170</TotalTime>
  <Words>484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Powerpoint template</vt:lpstr>
      <vt:lpstr>Learning Disabilities Health Checks</vt:lpstr>
      <vt:lpstr>LD Health Checks</vt:lpstr>
      <vt:lpstr>LD Health Checks Media Campaign</vt:lpstr>
      <vt:lpstr>LD Health Checks Media Campaign</vt:lpstr>
      <vt:lpstr>LD Health Checks Register</vt:lpstr>
      <vt:lpstr>LD Health Checks Delivery</vt:lpstr>
      <vt:lpstr>LD Health Checks</vt:lpstr>
      <vt:lpstr>LD Health Checks for 2018</vt:lpstr>
      <vt:lpstr>LD Register 2019 Target</vt:lpstr>
      <vt:lpstr>Learning Disabilities </vt:lpstr>
    </vt:vector>
  </TitlesOfParts>
  <Company>NHS South West Essex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Gemma2 NHS Thurrock CCG</dc:creator>
  <cp:lastModifiedBy>Ian Evans</cp:lastModifiedBy>
  <cp:revision>13</cp:revision>
  <dcterms:created xsi:type="dcterms:W3CDTF">2015-08-12T07:59:37Z</dcterms:created>
  <dcterms:modified xsi:type="dcterms:W3CDTF">2019-04-18T09:55:06Z</dcterms:modified>
</cp:coreProperties>
</file>