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1" r:id="rId3"/>
    <p:sldId id="260" r:id="rId4"/>
    <p:sldId id="273" r:id="rId5"/>
    <p:sldId id="274" r:id="rId6"/>
    <p:sldId id="275" r:id="rId7"/>
    <p:sldId id="268" r:id="rId8"/>
    <p:sldId id="270" r:id="rId9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8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1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0B0C4-106E-499A-ABFB-81E84B9D5FB0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F71BB79-4A60-40D5-B469-53DDBDFFBE6A}">
      <dgm:prSet phldrT="[Text]"/>
      <dgm:spPr/>
      <dgm:t>
        <a:bodyPr/>
        <a:lstStyle/>
        <a:p>
          <a:r>
            <a:rPr lang="en-GB" b="1" dirty="0" smtClean="0"/>
            <a:t>Informed</a:t>
          </a:r>
          <a:endParaRPr lang="en-GB" b="1" dirty="0"/>
        </a:p>
      </dgm:t>
    </dgm:pt>
    <dgm:pt modelId="{627968CC-95BF-439C-9411-F46287842E6B}" type="parTrans" cxnId="{3087F1A8-35AC-4B6D-8E1E-AA1139F29DD6}">
      <dgm:prSet/>
      <dgm:spPr/>
      <dgm:t>
        <a:bodyPr/>
        <a:lstStyle/>
        <a:p>
          <a:endParaRPr lang="en-GB"/>
        </a:p>
      </dgm:t>
    </dgm:pt>
    <dgm:pt modelId="{CF2CC480-DD4E-44B6-91F6-0F82D7E1C247}" type="sibTrans" cxnId="{3087F1A8-35AC-4B6D-8E1E-AA1139F29DD6}">
      <dgm:prSet/>
      <dgm:spPr/>
      <dgm:t>
        <a:bodyPr/>
        <a:lstStyle/>
        <a:p>
          <a:endParaRPr lang="en-GB"/>
        </a:p>
      </dgm:t>
    </dgm:pt>
    <dgm:pt modelId="{E4475AC1-1285-487D-B8C6-D2827141B20E}">
      <dgm:prSet phldrT="[Text]"/>
      <dgm:spPr/>
      <dgm:t>
        <a:bodyPr/>
        <a:lstStyle/>
        <a:p>
          <a:r>
            <a:rPr lang="en-GB" b="1" dirty="0" smtClean="0"/>
            <a:t>Focused</a:t>
          </a:r>
          <a:endParaRPr lang="en-GB" b="1" dirty="0"/>
        </a:p>
      </dgm:t>
    </dgm:pt>
    <dgm:pt modelId="{A9A9F92D-78ED-45F7-B09F-F90CF2BF1D74}" type="parTrans" cxnId="{3F0AE711-D167-4B3B-AB39-6379A5654C84}">
      <dgm:prSet/>
      <dgm:spPr/>
      <dgm:t>
        <a:bodyPr/>
        <a:lstStyle/>
        <a:p>
          <a:endParaRPr lang="en-GB"/>
        </a:p>
      </dgm:t>
    </dgm:pt>
    <dgm:pt modelId="{97C0D188-4566-4681-ABEB-F4321FB4C983}" type="sibTrans" cxnId="{3F0AE711-D167-4B3B-AB39-6379A5654C84}">
      <dgm:prSet/>
      <dgm:spPr/>
      <dgm:t>
        <a:bodyPr/>
        <a:lstStyle/>
        <a:p>
          <a:endParaRPr lang="en-GB"/>
        </a:p>
      </dgm:t>
    </dgm:pt>
    <dgm:pt modelId="{1D8FEA9E-1C01-4625-98FA-589FEBF02B03}">
      <dgm:prSet phldrT="[Text]"/>
      <dgm:spPr/>
      <dgm:t>
        <a:bodyPr/>
        <a:lstStyle/>
        <a:p>
          <a:r>
            <a:rPr lang="en-GB" b="1" dirty="0" smtClean="0"/>
            <a:t>Co-Produced</a:t>
          </a:r>
          <a:endParaRPr lang="en-GB" b="1" dirty="0"/>
        </a:p>
      </dgm:t>
    </dgm:pt>
    <dgm:pt modelId="{5E1520AD-BFCD-42EC-A679-EE415B1CFF08}" type="parTrans" cxnId="{01FE93C8-4C44-4FCF-BFEF-63290E40E04C}">
      <dgm:prSet/>
      <dgm:spPr/>
      <dgm:t>
        <a:bodyPr/>
        <a:lstStyle/>
        <a:p>
          <a:endParaRPr lang="en-GB"/>
        </a:p>
      </dgm:t>
    </dgm:pt>
    <dgm:pt modelId="{2DBD0A16-C50C-4E03-A8AF-4685F0975096}" type="sibTrans" cxnId="{01FE93C8-4C44-4FCF-BFEF-63290E40E04C}">
      <dgm:prSet/>
      <dgm:spPr/>
      <dgm:t>
        <a:bodyPr/>
        <a:lstStyle/>
        <a:p>
          <a:endParaRPr lang="en-GB"/>
        </a:p>
      </dgm:t>
    </dgm:pt>
    <dgm:pt modelId="{44FFCB9C-CA49-495B-8C57-E759D87E41B4}">
      <dgm:prSet phldrT="[Text]"/>
      <dgm:spPr/>
      <dgm:t>
        <a:bodyPr/>
        <a:lstStyle/>
        <a:p>
          <a:r>
            <a:rPr lang="en-GB" b="1" dirty="0" smtClean="0"/>
            <a:t>Refined</a:t>
          </a:r>
          <a:endParaRPr lang="en-GB" b="1" dirty="0"/>
        </a:p>
      </dgm:t>
    </dgm:pt>
    <dgm:pt modelId="{670305F6-2F17-4693-B38F-7BD692FE92FC}" type="parTrans" cxnId="{F29B0504-C52E-4378-A4B0-5D6EE01A6649}">
      <dgm:prSet/>
      <dgm:spPr/>
      <dgm:t>
        <a:bodyPr/>
        <a:lstStyle/>
        <a:p>
          <a:endParaRPr lang="en-GB"/>
        </a:p>
      </dgm:t>
    </dgm:pt>
    <dgm:pt modelId="{3927CCC6-FEB3-47EF-9366-BB825A126FE3}" type="sibTrans" cxnId="{F29B0504-C52E-4378-A4B0-5D6EE01A6649}">
      <dgm:prSet/>
      <dgm:spPr/>
      <dgm:t>
        <a:bodyPr/>
        <a:lstStyle/>
        <a:p>
          <a:endParaRPr lang="en-GB"/>
        </a:p>
      </dgm:t>
    </dgm:pt>
    <dgm:pt modelId="{407B10FA-B5AA-4DD4-AA9E-D129EB8C13C6}">
      <dgm:prSet phldrT="[Text]"/>
      <dgm:spPr/>
      <dgm:t>
        <a:bodyPr/>
        <a:lstStyle/>
        <a:p>
          <a:r>
            <a:rPr lang="en-GB" b="1" dirty="0" smtClean="0"/>
            <a:t>Approved?</a:t>
          </a:r>
          <a:endParaRPr lang="en-GB" b="1" dirty="0"/>
        </a:p>
      </dgm:t>
    </dgm:pt>
    <dgm:pt modelId="{4AD510DA-0841-4DE4-ABE6-E90D409068D9}" type="parTrans" cxnId="{88C4F5A8-7BDA-4DB0-B01D-1E453C894244}">
      <dgm:prSet/>
      <dgm:spPr/>
      <dgm:t>
        <a:bodyPr/>
        <a:lstStyle/>
        <a:p>
          <a:endParaRPr lang="en-GB"/>
        </a:p>
      </dgm:t>
    </dgm:pt>
    <dgm:pt modelId="{7450E68C-E408-4C9F-9950-F8783953168B}" type="sibTrans" cxnId="{88C4F5A8-7BDA-4DB0-B01D-1E453C894244}">
      <dgm:prSet/>
      <dgm:spPr/>
      <dgm:t>
        <a:bodyPr/>
        <a:lstStyle/>
        <a:p>
          <a:endParaRPr lang="en-GB"/>
        </a:p>
      </dgm:t>
    </dgm:pt>
    <dgm:pt modelId="{FB290D97-7BBC-4C0E-8B72-190037DBD7ED}" type="pres">
      <dgm:prSet presAssocID="{0D30B0C4-106E-499A-ABFB-81E84B9D5FB0}" presName="cycle" presStyleCnt="0">
        <dgm:presLayoutVars>
          <dgm:dir/>
          <dgm:resizeHandles val="exact"/>
        </dgm:presLayoutVars>
      </dgm:prSet>
      <dgm:spPr/>
    </dgm:pt>
    <dgm:pt modelId="{3891232A-D6A0-433C-8941-455BAA9E0CCD}" type="pres">
      <dgm:prSet presAssocID="{EF71BB79-4A60-40D5-B469-53DDBDFFBE6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688552-AB0A-42F2-B625-8308E3168D45}" type="pres">
      <dgm:prSet presAssocID="{CF2CC480-DD4E-44B6-91F6-0F82D7E1C247}" presName="sibTrans" presStyleLbl="sibTrans2D1" presStyleIdx="0" presStyleCnt="5"/>
      <dgm:spPr/>
    </dgm:pt>
    <dgm:pt modelId="{AEB22EC3-853E-46C8-B0E8-10B6AF07B338}" type="pres">
      <dgm:prSet presAssocID="{CF2CC480-DD4E-44B6-91F6-0F82D7E1C247}" presName="connectorText" presStyleLbl="sibTrans2D1" presStyleIdx="0" presStyleCnt="5"/>
      <dgm:spPr/>
    </dgm:pt>
    <dgm:pt modelId="{BC83FF87-E955-4C58-B92C-405521F83B35}" type="pres">
      <dgm:prSet presAssocID="{E4475AC1-1285-487D-B8C6-D2827141B20E}" presName="node" presStyleLbl="node1" presStyleIdx="1" presStyleCnt="5">
        <dgm:presLayoutVars>
          <dgm:bulletEnabled val="1"/>
        </dgm:presLayoutVars>
      </dgm:prSet>
      <dgm:spPr/>
    </dgm:pt>
    <dgm:pt modelId="{99C21A0C-4A02-43DF-A842-ACC6432D6A38}" type="pres">
      <dgm:prSet presAssocID="{97C0D188-4566-4681-ABEB-F4321FB4C983}" presName="sibTrans" presStyleLbl="sibTrans2D1" presStyleIdx="1" presStyleCnt="5"/>
      <dgm:spPr/>
    </dgm:pt>
    <dgm:pt modelId="{C7A8AF06-B8B2-4689-8296-2096F6FAED8A}" type="pres">
      <dgm:prSet presAssocID="{97C0D188-4566-4681-ABEB-F4321FB4C983}" presName="connectorText" presStyleLbl="sibTrans2D1" presStyleIdx="1" presStyleCnt="5"/>
      <dgm:spPr/>
    </dgm:pt>
    <dgm:pt modelId="{74DD57E7-AAC5-4A61-8B22-E367BBF34F36}" type="pres">
      <dgm:prSet presAssocID="{1D8FEA9E-1C01-4625-98FA-589FEBF02B0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64998F-5F15-4684-9A0C-CBD57A0A41A7}" type="pres">
      <dgm:prSet presAssocID="{2DBD0A16-C50C-4E03-A8AF-4685F0975096}" presName="sibTrans" presStyleLbl="sibTrans2D1" presStyleIdx="2" presStyleCnt="5"/>
      <dgm:spPr/>
    </dgm:pt>
    <dgm:pt modelId="{F6848023-9B62-4EC2-94CA-776101749DB0}" type="pres">
      <dgm:prSet presAssocID="{2DBD0A16-C50C-4E03-A8AF-4685F0975096}" presName="connectorText" presStyleLbl="sibTrans2D1" presStyleIdx="2" presStyleCnt="5"/>
      <dgm:spPr/>
    </dgm:pt>
    <dgm:pt modelId="{B7407416-BABC-41A0-949A-54B58C10BE44}" type="pres">
      <dgm:prSet presAssocID="{44FFCB9C-CA49-495B-8C57-E759D87E41B4}" presName="node" presStyleLbl="node1" presStyleIdx="3" presStyleCnt="5" custRadScaleRad="100849" custRadScaleInc="-5476">
        <dgm:presLayoutVars>
          <dgm:bulletEnabled val="1"/>
        </dgm:presLayoutVars>
      </dgm:prSet>
      <dgm:spPr/>
    </dgm:pt>
    <dgm:pt modelId="{598A48BE-73CB-45DE-88A9-8D8D71A7C1B8}" type="pres">
      <dgm:prSet presAssocID="{3927CCC6-FEB3-47EF-9366-BB825A126FE3}" presName="sibTrans" presStyleLbl="sibTrans2D1" presStyleIdx="3" presStyleCnt="5"/>
      <dgm:spPr/>
    </dgm:pt>
    <dgm:pt modelId="{433E7826-3130-4BE4-9481-1E104D9C771B}" type="pres">
      <dgm:prSet presAssocID="{3927CCC6-FEB3-47EF-9366-BB825A126FE3}" presName="connectorText" presStyleLbl="sibTrans2D1" presStyleIdx="3" presStyleCnt="5"/>
      <dgm:spPr/>
    </dgm:pt>
    <dgm:pt modelId="{A50F0832-6B0A-4BB3-A2F0-B597E48207CF}" type="pres">
      <dgm:prSet presAssocID="{407B10FA-B5AA-4DD4-AA9E-D129EB8C13C6}" presName="node" presStyleLbl="node1" presStyleIdx="4" presStyleCnt="5">
        <dgm:presLayoutVars>
          <dgm:bulletEnabled val="1"/>
        </dgm:presLayoutVars>
      </dgm:prSet>
      <dgm:spPr/>
    </dgm:pt>
    <dgm:pt modelId="{029B9238-437A-4894-9579-817ECB924DD9}" type="pres">
      <dgm:prSet presAssocID="{7450E68C-E408-4C9F-9950-F8783953168B}" presName="sibTrans" presStyleLbl="sibTrans2D1" presStyleIdx="4" presStyleCnt="5"/>
      <dgm:spPr/>
    </dgm:pt>
    <dgm:pt modelId="{F18C571F-70DD-4BEE-9778-B2C8C10F31CC}" type="pres">
      <dgm:prSet presAssocID="{7450E68C-E408-4C9F-9950-F8783953168B}" presName="connectorText" presStyleLbl="sibTrans2D1" presStyleIdx="4" presStyleCnt="5"/>
      <dgm:spPr/>
    </dgm:pt>
  </dgm:ptLst>
  <dgm:cxnLst>
    <dgm:cxn modelId="{4750E135-903E-4986-8B79-112CB49DFA3B}" type="presOf" srcId="{2DBD0A16-C50C-4E03-A8AF-4685F0975096}" destId="{1364998F-5F15-4684-9A0C-CBD57A0A41A7}" srcOrd="0" destOrd="0" presId="urn:microsoft.com/office/officeart/2005/8/layout/cycle2"/>
    <dgm:cxn modelId="{53091D80-82AB-47A3-B622-5D0CC3A3A601}" type="presOf" srcId="{CF2CC480-DD4E-44B6-91F6-0F82D7E1C247}" destId="{E7688552-AB0A-42F2-B625-8308E3168D45}" srcOrd="0" destOrd="0" presId="urn:microsoft.com/office/officeart/2005/8/layout/cycle2"/>
    <dgm:cxn modelId="{2640EE5F-C506-465D-B1C7-D6D8B5D1AB5C}" type="presOf" srcId="{CF2CC480-DD4E-44B6-91F6-0F82D7E1C247}" destId="{AEB22EC3-853E-46C8-B0E8-10B6AF07B338}" srcOrd="1" destOrd="0" presId="urn:microsoft.com/office/officeart/2005/8/layout/cycle2"/>
    <dgm:cxn modelId="{7451E3A3-78E9-49E2-91DE-D243DCFF788B}" type="presOf" srcId="{3927CCC6-FEB3-47EF-9366-BB825A126FE3}" destId="{433E7826-3130-4BE4-9481-1E104D9C771B}" srcOrd="1" destOrd="0" presId="urn:microsoft.com/office/officeart/2005/8/layout/cycle2"/>
    <dgm:cxn modelId="{2C4AB24D-D523-4061-A285-DF3A206B78C5}" type="presOf" srcId="{7450E68C-E408-4C9F-9950-F8783953168B}" destId="{029B9238-437A-4894-9579-817ECB924DD9}" srcOrd="0" destOrd="0" presId="urn:microsoft.com/office/officeart/2005/8/layout/cycle2"/>
    <dgm:cxn modelId="{01FE93C8-4C44-4FCF-BFEF-63290E40E04C}" srcId="{0D30B0C4-106E-499A-ABFB-81E84B9D5FB0}" destId="{1D8FEA9E-1C01-4625-98FA-589FEBF02B03}" srcOrd="2" destOrd="0" parTransId="{5E1520AD-BFCD-42EC-A679-EE415B1CFF08}" sibTransId="{2DBD0A16-C50C-4E03-A8AF-4685F0975096}"/>
    <dgm:cxn modelId="{F29B0504-C52E-4378-A4B0-5D6EE01A6649}" srcId="{0D30B0C4-106E-499A-ABFB-81E84B9D5FB0}" destId="{44FFCB9C-CA49-495B-8C57-E759D87E41B4}" srcOrd="3" destOrd="0" parTransId="{670305F6-2F17-4693-B38F-7BD692FE92FC}" sibTransId="{3927CCC6-FEB3-47EF-9366-BB825A126FE3}"/>
    <dgm:cxn modelId="{3087F1A8-35AC-4B6D-8E1E-AA1139F29DD6}" srcId="{0D30B0C4-106E-499A-ABFB-81E84B9D5FB0}" destId="{EF71BB79-4A60-40D5-B469-53DDBDFFBE6A}" srcOrd="0" destOrd="0" parTransId="{627968CC-95BF-439C-9411-F46287842E6B}" sibTransId="{CF2CC480-DD4E-44B6-91F6-0F82D7E1C247}"/>
    <dgm:cxn modelId="{F798122B-6372-4CD2-9A89-B20560DF0C63}" type="presOf" srcId="{97C0D188-4566-4681-ABEB-F4321FB4C983}" destId="{C7A8AF06-B8B2-4689-8296-2096F6FAED8A}" srcOrd="1" destOrd="0" presId="urn:microsoft.com/office/officeart/2005/8/layout/cycle2"/>
    <dgm:cxn modelId="{88C4F5A8-7BDA-4DB0-B01D-1E453C894244}" srcId="{0D30B0C4-106E-499A-ABFB-81E84B9D5FB0}" destId="{407B10FA-B5AA-4DD4-AA9E-D129EB8C13C6}" srcOrd="4" destOrd="0" parTransId="{4AD510DA-0841-4DE4-ABE6-E90D409068D9}" sibTransId="{7450E68C-E408-4C9F-9950-F8783953168B}"/>
    <dgm:cxn modelId="{0C0B2CCB-04E7-4EC5-B59A-54FF80FBB886}" type="presOf" srcId="{1D8FEA9E-1C01-4625-98FA-589FEBF02B03}" destId="{74DD57E7-AAC5-4A61-8B22-E367BBF34F36}" srcOrd="0" destOrd="0" presId="urn:microsoft.com/office/officeart/2005/8/layout/cycle2"/>
    <dgm:cxn modelId="{8BE16D15-0CE2-44B3-B2AF-6AF91164D21F}" type="presOf" srcId="{44FFCB9C-CA49-495B-8C57-E759D87E41B4}" destId="{B7407416-BABC-41A0-949A-54B58C10BE44}" srcOrd="0" destOrd="0" presId="urn:microsoft.com/office/officeart/2005/8/layout/cycle2"/>
    <dgm:cxn modelId="{8C7E0B11-7C37-4979-8842-7B008E0EC034}" type="presOf" srcId="{7450E68C-E408-4C9F-9950-F8783953168B}" destId="{F18C571F-70DD-4BEE-9778-B2C8C10F31CC}" srcOrd="1" destOrd="0" presId="urn:microsoft.com/office/officeart/2005/8/layout/cycle2"/>
    <dgm:cxn modelId="{02D27C08-4F9C-431F-93BE-E1492B3C130B}" type="presOf" srcId="{EF71BB79-4A60-40D5-B469-53DDBDFFBE6A}" destId="{3891232A-D6A0-433C-8941-455BAA9E0CCD}" srcOrd="0" destOrd="0" presId="urn:microsoft.com/office/officeart/2005/8/layout/cycle2"/>
    <dgm:cxn modelId="{B825E1D4-296B-4DCB-93E7-E5A959BF218A}" type="presOf" srcId="{97C0D188-4566-4681-ABEB-F4321FB4C983}" destId="{99C21A0C-4A02-43DF-A842-ACC6432D6A38}" srcOrd="0" destOrd="0" presId="urn:microsoft.com/office/officeart/2005/8/layout/cycle2"/>
    <dgm:cxn modelId="{95E9EFA8-B0A9-46D4-AF2E-3E972923E861}" type="presOf" srcId="{E4475AC1-1285-487D-B8C6-D2827141B20E}" destId="{BC83FF87-E955-4C58-B92C-405521F83B35}" srcOrd="0" destOrd="0" presId="urn:microsoft.com/office/officeart/2005/8/layout/cycle2"/>
    <dgm:cxn modelId="{0931F35F-EBEE-4E77-881B-70F5D7CF0BD7}" type="presOf" srcId="{407B10FA-B5AA-4DD4-AA9E-D129EB8C13C6}" destId="{A50F0832-6B0A-4BB3-A2F0-B597E48207CF}" srcOrd="0" destOrd="0" presId="urn:microsoft.com/office/officeart/2005/8/layout/cycle2"/>
    <dgm:cxn modelId="{3F0AE711-D167-4B3B-AB39-6379A5654C84}" srcId="{0D30B0C4-106E-499A-ABFB-81E84B9D5FB0}" destId="{E4475AC1-1285-487D-B8C6-D2827141B20E}" srcOrd="1" destOrd="0" parTransId="{A9A9F92D-78ED-45F7-B09F-F90CF2BF1D74}" sibTransId="{97C0D188-4566-4681-ABEB-F4321FB4C983}"/>
    <dgm:cxn modelId="{00D23DB5-FE33-41B9-A197-3B6C6DB51E38}" type="presOf" srcId="{0D30B0C4-106E-499A-ABFB-81E84B9D5FB0}" destId="{FB290D97-7BBC-4C0E-8B72-190037DBD7ED}" srcOrd="0" destOrd="0" presId="urn:microsoft.com/office/officeart/2005/8/layout/cycle2"/>
    <dgm:cxn modelId="{3B219349-2027-4384-8A20-060D07B2CC36}" type="presOf" srcId="{3927CCC6-FEB3-47EF-9366-BB825A126FE3}" destId="{598A48BE-73CB-45DE-88A9-8D8D71A7C1B8}" srcOrd="0" destOrd="0" presId="urn:microsoft.com/office/officeart/2005/8/layout/cycle2"/>
    <dgm:cxn modelId="{E0EA2F59-D9C0-4870-983D-3279A8CEF64B}" type="presOf" srcId="{2DBD0A16-C50C-4E03-A8AF-4685F0975096}" destId="{F6848023-9B62-4EC2-94CA-776101749DB0}" srcOrd="1" destOrd="0" presId="urn:microsoft.com/office/officeart/2005/8/layout/cycle2"/>
    <dgm:cxn modelId="{76C5B0F7-406F-4ADB-8FB6-66900A254805}" type="presParOf" srcId="{FB290D97-7BBC-4C0E-8B72-190037DBD7ED}" destId="{3891232A-D6A0-433C-8941-455BAA9E0CCD}" srcOrd="0" destOrd="0" presId="urn:microsoft.com/office/officeart/2005/8/layout/cycle2"/>
    <dgm:cxn modelId="{B558284A-446E-4456-83A1-E4473C7EEAF2}" type="presParOf" srcId="{FB290D97-7BBC-4C0E-8B72-190037DBD7ED}" destId="{E7688552-AB0A-42F2-B625-8308E3168D45}" srcOrd="1" destOrd="0" presId="urn:microsoft.com/office/officeart/2005/8/layout/cycle2"/>
    <dgm:cxn modelId="{6417D78B-A1AB-49A8-966B-BC193DC9550C}" type="presParOf" srcId="{E7688552-AB0A-42F2-B625-8308E3168D45}" destId="{AEB22EC3-853E-46C8-B0E8-10B6AF07B338}" srcOrd="0" destOrd="0" presId="urn:microsoft.com/office/officeart/2005/8/layout/cycle2"/>
    <dgm:cxn modelId="{8B290A14-59A0-4E8C-878C-E60C2F930353}" type="presParOf" srcId="{FB290D97-7BBC-4C0E-8B72-190037DBD7ED}" destId="{BC83FF87-E955-4C58-B92C-405521F83B35}" srcOrd="2" destOrd="0" presId="urn:microsoft.com/office/officeart/2005/8/layout/cycle2"/>
    <dgm:cxn modelId="{1157A17C-BCCF-4E38-B21A-F51F2910F8D0}" type="presParOf" srcId="{FB290D97-7BBC-4C0E-8B72-190037DBD7ED}" destId="{99C21A0C-4A02-43DF-A842-ACC6432D6A38}" srcOrd="3" destOrd="0" presId="urn:microsoft.com/office/officeart/2005/8/layout/cycle2"/>
    <dgm:cxn modelId="{C5386566-A59A-49D9-9955-E3F2D88A7FF8}" type="presParOf" srcId="{99C21A0C-4A02-43DF-A842-ACC6432D6A38}" destId="{C7A8AF06-B8B2-4689-8296-2096F6FAED8A}" srcOrd="0" destOrd="0" presId="urn:microsoft.com/office/officeart/2005/8/layout/cycle2"/>
    <dgm:cxn modelId="{64605A38-6FB5-4B6E-8032-D383F19498AD}" type="presParOf" srcId="{FB290D97-7BBC-4C0E-8B72-190037DBD7ED}" destId="{74DD57E7-AAC5-4A61-8B22-E367BBF34F36}" srcOrd="4" destOrd="0" presId="urn:microsoft.com/office/officeart/2005/8/layout/cycle2"/>
    <dgm:cxn modelId="{DB28614F-993D-4853-93F9-7615831ADF5D}" type="presParOf" srcId="{FB290D97-7BBC-4C0E-8B72-190037DBD7ED}" destId="{1364998F-5F15-4684-9A0C-CBD57A0A41A7}" srcOrd="5" destOrd="0" presId="urn:microsoft.com/office/officeart/2005/8/layout/cycle2"/>
    <dgm:cxn modelId="{1FC93A53-BCB7-42E0-8220-F75E4316F16F}" type="presParOf" srcId="{1364998F-5F15-4684-9A0C-CBD57A0A41A7}" destId="{F6848023-9B62-4EC2-94CA-776101749DB0}" srcOrd="0" destOrd="0" presId="urn:microsoft.com/office/officeart/2005/8/layout/cycle2"/>
    <dgm:cxn modelId="{4FCB35ED-1158-4CCC-8182-59AB03AF782B}" type="presParOf" srcId="{FB290D97-7BBC-4C0E-8B72-190037DBD7ED}" destId="{B7407416-BABC-41A0-949A-54B58C10BE44}" srcOrd="6" destOrd="0" presId="urn:microsoft.com/office/officeart/2005/8/layout/cycle2"/>
    <dgm:cxn modelId="{75B5EC5F-CD64-446C-9305-CB3C9EF9015A}" type="presParOf" srcId="{FB290D97-7BBC-4C0E-8B72-190037DBD7ED}" destId="{598A48BE-73CB-45DE-88A9-8D8D71A7C1B8}" srcOrd="7" destOrd="0" presId="urn:microsoft.com/office/officeart/2005/8/layout/cycle2"/>
    <dgm:cxn modelId="{D347BAFB-7269-408F-8497-863A2FF016B7}" type="presParOf" srcId="{598A48BE-73CB-45DE-88A9-8D8D71A7C1B8}" destId="{433E7826-3130-4BE4-9481-1E104D9C771B}" srcOrd="0" destOrd="0" presId="urn:microsoft.com/office/officeart/2005/8/layout/cycle2"/>
    <dgm:cxn modelId="{DCAA3AA4-76DE-4697-AE23-A3CDA60BC8CE}" type="presParOf" srcId="{FB290D97-7BBC-4C0E-8B72-190037DBD7ED}" destId="{A50F0832-6B0A-4BB3-A2F0-B597E48207CF}" srcOrd="8" destOrd="0" presId="urn:microsoft.com/office/officeart/2005/8/layout/cycle2"/>
    <dgm:cxn modelId="{ECFD923A-8167-4B1D-B271-9AA54083B4BD}" type="presParOf" srcId="{FB290D97-7BBC-4C0E-8B72-190037DBD7ED}" destId="{029B9238-437A-4894-9579-817ECB924DD9}" srcOrd="9" destOrd="0" presId="urn:microsoft.com/office/officeart/2005/8/layout/cycle2"/>
    <dgm:cxn modelId="{E722023F-8D10-4B92-B3ED-D95014F3D90C}" type="presParOf" srcId="{029B9238-437A-4894-9579-817ECB924DD9}" destId="{F18C571F-70DD-4BEE-9778-B2C8C10F31C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AE6851-38E1-4B9A-A702-DEA02D46F73F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81152A7B-7ABF-4781-BA4A-7167BBE29BB9}">
      <dgm:prSet phldrT="[Text]"/>
      <dgm:spPr/>
      <dgm:t>
        <a:bodyPr/>
        <a:lstStyle/>
        <a:p>
          <a:r>
            <a:rPr lang="en-GB" b="1" dirty="0" smtClean="0"/>
            <a:t>Information?</a:t>
          </a:r>
          <a:endParaRPr lang="en-GB" b="1" dirty="0"/>
        </a:p>
      </dgm:t>
    </dgm:pt>
    <dgm:pt modelId="{CECD0AF4-B3C2-4EB1-A0B1-65BE5ADAB506}" type="parTrans" cxnId="{5DC5CA23-2171-416B-A37A-ECC7062836DA}">
      <dgm:prSet/>
      <dgm:spPr/>
      <dgm:t>
        <a:bodyPr/>
        <a:lstStyle/>
        <a:p>
          <a:endParaRPr lang="en-GB"/>
        </a:p>
      </dgm:t>
    </dgm:pt>
    <dgm:pt modelId="{4AFBE48A-8A40-41DB-A92A-AAB526B17A8D}" type="sibTrans" cxnId="{5DC5CA23-2171-416B-A37A-ECC7062836DA}">
      <dgm:prSet/>
      <dgm:spPr/>
      <dgm:t>
        <a:bodyPr/>
        <a:lstStyle/>
        <a:p>
          <a:endParaRPr lang="en-GB"/>
        </a:p>
      </dgm:t>
    </dgm:pt>
    <dgm:pt modelId="{5C319D55-817D-4A2F-B0A2-747C1D25737C}">
      <dgm:prSet phldrT="[Text]"/>
      <dgm:spPr/>
      <dgm:t>
        <a:bodyPr/>
        <a:lstStyle/>
        <a:p>
          <a:r>
            <a:rPr lang="en-GB" b="1" dirty="0" smtClean="0"/>
            <a:t>Peer to Peer Support?</a:t>
          </a:r>
          <a:endParaRPr lang="en-GB" b="1" dirty="0"/>
        </a:p>
      </dgm:t>
    </dgm:pt>
    <dgm:pt modelId="{CA360814-A5D3-4118-9837-82E170924D32}" type="parTrans" cxnId="{52246FBF-678C-45C0-847B-8043E12018EA}">
      <dgm:prSet/>
      <dgm:spPr/>
      <dgm:t>
        <a:bodyPr/>
        <a:lstStyle/>
        <a:p>
          <a:endParaRPr lang="en-GB"/>
        </a:p>
      </dgm:t>
    </dgm:pt>
    <dgm:pt modelId="{1F7477E2-7FEE-4F03-80F7-13A5671A052D}" type="sibTrans" cxnId="{52246FBF-678C-45C0-847B-8043E12018EA}">
      <dgm:prSet/>
      <dgm:spPr/>
      <dgm:t>
        <a:bodyPr/>
        <a:lstStyle/>
        <a:p>
          <a:endParaRPr lang="en-GB"/>
        </a:p>
      </dgm:t>
    </dgm:pt>
    <dgm:pt modelId="{E7BB6F10-D9D1-426C-B72F-0251D645AFFE}">
      <dgm:prSet phldrT="[Text]"/>
      <dgm:spPr/>
      <dgm:t>
        <a:bodyPr/>
        <a:lstStyle/>
        <a:p>
          <a:r>
            <a:rPr lang="en-GB" b="1" dirty="0" smtClean="0"/>
            <a:t>Greater Input into Council Decision Making on DPs?</a:t>
          </a:r>
          <a:endParaRPr lang="en-GB" b="1" dirty="0"/>
        </a:p>
      </dgm:t>
    </dgm:pt>
    <dgm:pt modelId="{81CA3034-44D5-46FB-8862-B510623559C4}" type="parTrans" cxnId="{20440CB2-025D-483D-A13E-4F34FF7293AB}">
      <dgm:prSet/>
      <dgm:spPr/>
      <dgm:t>
        <a:bodyPr/>
        <a:lstStyle/>
        <a:p>
          <a:endParaRPr lang="en-GB"/>
        </a:p>
      </dgm:t>
    </dgm:pt>
    <dgm:pt modelId="{7709869B-CBB3-4D4A-8875-C1049D94A3F3}" type="sibTrans" cxnId="{20440CB2-025D-483D-A13E-4F34FF7293AB}">
      <dgm:prSet/>
      <dgm:spPr/>
      <dgm:t>
        <a:bodyPr/>
        <a:lstStyle/>
        <a:p>
          <a:endParaRPr lang="en-GB"/>
        </a:p>
      </dgm:t>
    </dgm:pt>
    <dgm:pt modelId="{4A077403-4CE3-4324-90E2-B9BF30A1A971}">
      <dgm:prSet phldrT="[Text]"/>
      <dgm:spPr/>
      <dgm:t>
        <a:bodyPr/>
        <a:lstStyle/>
        <a:p>
          <a:r>
            <a:rPr lang="en-GB" b="1" dirty="0" smtClean="0"/>
            <a:t>To Engage &amp; Challenge Support Services?</a:t>
          </a:r>
          <a:endParaRPr lang="en-GB" b="1" dirty="0"/>
        </a:p>
      </dgm:t>
    </dgm:pt>
    <dgm:pt modelId="{0F8CC91A-6165-4BE0-A0DD-C9A0704C9D2E}" type="parTrans" cxnId="{C7826C27-F652-4366-AB05-BD471C28541C}">
      <dgm:prSet/>
      <dgm:spPr/>
      <dgm:t>
        <a:bodyPr/>
        <a:lstStyle/>
        <a:p>
          <a:endParaRPr lang="en-GB"/>
        </a:p>
      </dgm:t>
    </dgm:pt>
    <dgm:pt modelId="{DC465A8D-AF59-451A-AA78-1E6C3E47DF7E}" type="sibTrans" cxnId="{C7826C27-F652-4366-AB05-BD471C28541C}">
      <dgm:prSet/>
      <dgm:spPr/>
      <dgm:t>
        <a:bodyPr/>
        <a:lstStyle/>
        <a:p>
          <a:endParaRPr lang="en-GB"/>
        </a:p>
      </dgm:t>
    </dgm:pt>
    <dgm:pt modelId="{673E783D-BF93-40ED-9B5E-9A7DEF2682ED}" type="pres">
      <dgm:prSet presAssocID="{3AAE6851-38E1-4B9A-A702-DEA02D46F73F}" presName="rootnode" presStyleCnt="0">
        <dgm:presLayoutVars>
          <dgm:chMax/>
          <dgm:chPref/>
          <dgm:dir/>
          <dgm:animLvl val="lvl"/>
        </dgm:presLayoutVars>
      </dgm:prSet>
      <dgm:spPr/>
    </dgm:pt>
    <dgm:pt modelId="{86F8C6D0-8E4C-49DC-BE26-811571D844B9}" type="pres">
      <dgm:prSet presAssocID="{81152A7B-7ABF-4781-BA4A-7167BBE29BB9}" presName="composite" presStyleCnt="0"/>
      <dgm:spPr/>
    </dgm:pt>
    <dgm:pt modelId="{1FEF675F-3440-4CF8-B246-54505C8532B6}" type="pres">
      <dgm:prSet presAssocID="{81152A7B-7ABF-4781-BA4A-7167BBE29BB9}" presName="LShape" presStyleLbl="alignNode1" presStyleIdx="0" presStyleCnt="7"/>
      <dgm:spPr/>
    </dgm:pt>
    <dgm:pt modelId="{D5EDA708-C677-419E-836D-0C3B6EC66794}" type="pres">
      <dgm:prSet presAssocID="{81152A7B-7ABF-4781-BA4A-7167BBE29BB9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4212C698-0A36-4710-B405-9722C1E0C806}" type="pres">
      <dgm:prSet presAssocID="{81152A7B-7ABF-4781-BA4A-7167BBE29BB9}" presName="Triangle" presStyleLbl="alignNode1" presStyleIdx="1" presStyleCnt="7"/>
      <dgm:spPr/>
    </dgm:pt>
    <dgm:pt modelId="{00DA5B96-64C1-45D1-8177-3F0DA80B1B73}" type="pres">
      <dgm:prSet presAssocID="{4AFBE48A-8A40-41DB-A92A-AAB526B17A8D}" presName="sibTrans" presStyleCnt="0"/>
      <dgm:spPr/>
    </dgm:pt>
    <dgm:pt modelId="{A43AE972-F56E-4873-A323-CB53AEA53A9F}" type="pres">
      <dgm:prSet presAssocID="{4AFBE48A-8A40-41DB-A92A-AAB526B17A8D}" presName="space" presStyleCnt="0"/>
      <dgm:spPr/>
    </dgm:pt>
    <dgm:pt modelId="{6D2E4546-1F06-46F5-BEFB-D0A1BCD02DC5}" type="pres">
      <dgm:prSet presAssocID="{5C319D55-817D-4A2F-B0A2-747C1D25737C}" presName="composite" presStyleCnt="0"/>
      <dgm:spPr/>
    </dgm:pt>
    <dgm:pt modelId="{A2CF0CC5-6B5C-4028-A589-38A20676F7A2}" type="pres">
      <dgm:prSet presAssocID="{5C319D55-817D-4A2F-B0A2-747C1D25737C}" presName="LShape" presStyleLbl="alignNode1" presStyleIdx="2" presStyleCnt="7"/>
      <dgm:spPr/>
    </dgm:pt>
    <dgm:pt modelId="{F187BF80-2C19-476F-BF31-14FDA6F5D66A}" type="pres">
      <dgm:prSet presAssocID="{5C319D55-817D-4A2F-B0A2-747C1D25737C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CA211CE8-2CE0-4652-A0AA-641296B983FE}" type="pres">
      <dgm:prSet presAssocID="{5C319D55-817D-4A2F-B0A2-747C1D25737C}" presName="Triangle" presStyleLbl="alignNode1" presStyleIdx="3" presStyleCnt="7"/>
      <dgm:spPr/>
    </dgm:pt>
    <dgm:pt modelId="{E5DB35C7-1716-411D-926E-773EC1EE6C49}" type="pres">
      <dgm:prSet presAssocID="{1F7477E2-7FEE-4F03-80F7-13A5671A052D}" presName="sibTrans" presStyleCnt="0"/>
      <dgm:spPr/>
    </dgm:pt>
    <dgm:pt modelId="{4F94D62A-F894-4B0D-B876-E1A1F876FCB5}" type="pres">
      <dgm:prSet presAssocID="{1F7477E2-7FEE-4F03-80F7-13A5671A052D}" presName="space" presStyleCnt="0"/>
      <dgm:spPr/>
    </dgm:pt>
    <dgm:pt modelId="{25AD7CC5-67A6-4FC8-92CB-08CB05AE94FC}" type="pres">
      <dgm:prSet presAssocID="{E7BB6F10-D9D1-426C-B72F-0251D645AFFE}" presName="composite" presStyleCnt="0"/>
      <dgm:spPr/>
    </dgm:pt>
    <dgm:pt modelId="{FB9EE3B2-8F6C-43E6-AA6D-8DB7B57D4ACD}" type="pres">
      <dgm:prSet presAssocID="{E7BB6F10-D9D1-426C-B72F-0251D645AFFE}" presName="LShape" presStyleLbl="alignNode1" presStyleIdx="4" presStyleCnt="7"/>
      <dgm:spPr/>
    </dgm:pt>
    <dgm:pt modelId="{6A60EF77-602F-44D9-A368-6C5B4A7C8F3E}" type="pres">
      <dgm:prSet presAssocID="{E7BB6F10-D9D1-426C-B72F-0251D645AFFE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2180A8-18A7-4A61-A537-7BCCD6AD6177}" type="pres">
      <dgm:prSet presAssocID="{E7BB6F10-D9D1-426C-B72F-0251D645AFFE}" presName="Triangle" presStyleLbl="alignNode1" presStyleIdx="5" presStyleCnt="7"/>
      <dgm:spPr/>
    </dgm:pt>
    <dgm:pt modelId="{676B5244-7AD9-42B7-9937-A31D677F0AB4}" type="pres">
      <dgm:prSet presAssocID="{7709869B-CBB3-4D4A-8875-C1049D94A3F3}" presName="sibTrans" presStyleCnt="0"/>
      <dgm:spPr/>
    </dgm:pt>
    <dgm:pt modelId="{17FF550E-58E0-463B-897E-1B57731AA062}" type="pres">
      <dgm:prSet presAssocID="{7709869B-CBB3-4D4A-8875-C1049D94A3F3}" presName="space" presStyleCnt="0"/>
      <dgm:spPr/>
    </dgm:pt>
    <dgm:pt modelId="{E3B5BF6B-1C1C-420F-B29A-C2597F5C99BB}" type="pres">
      <dgm:prSet presAssocID="{4A077403-4CE3-4324-90E2-B9BF30A1A971}" presName="composite" presStyleCnt="0"/>
      <dgm:spPr/>
    </dgm:pt>
    <dgm:pt modelId="{5EE1BB72-457A-42D1-BE7A-976EB1DA052F}" type="pres">
      <dgm:prSet presAssocID="{4A077403-4CE3-4324-90E2-B9BF30A1A971}" presName="LShape" presStyleLbl="alignNode1" presStyleIdx="6" presStyleCnt="7" custLinFactNeighborY="2246"/>
      <dgm:spPr/>
    </dgm:pt>
    <dgm:pt modelId="{A21DAE78-A554-4FC6-A3BB-D09B30FA21FD}" type="pres">
      <dgm:prSet presAssocID="{4A077403-4CE3-4324-90E2-B9BF30A1A971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3C58E48-9430-4760-A62A-E7EE09A0681F}" type="presOf" srcId="{3AAE6851-38E1-4B9A-A702-DEA02D46F73F}" destId="{673E783D-BF93-40ED-9B5E-9A7DEF2682ED}" srcOrd="0" destOrd="0" presId="urn:microsoft.com/office/officeart/2009/3/layout/StepUpProcess"/>
    <dgm:cxn modelId="{9806221A-3994-442B-AF06-C188553E1885}" type="presOf" srcId="{4A077403-4CE3-4324-90E2-B9BF30A1A971}" destId="{A21DAE78-A554-4FC6-A3BB-D09B30FA21FD}" srcOrd="0" destOrd="0" presId="urn:microsoft.com/office/officeart/2009/3/layout/StepUpProcess"/>
    <dgm:cxn modelId="{52246FBF-678C-45C0-847B-8043E12018EA}" srcId="{3AAE6851-38E1-4B9A-A702-DEA02D46F73F}" destId="{5C319D55-817D-4A2F-B0A2-747C1D25737C}" srcOrd="1" destOrd="0" parTransId="{CA360814-A5D3-4118-9837-82E170924D32}" sibTransId="{1F7477E2-7FEE-4F03-80F7-13A5671A052D}"/>
    <dgm:cxn modelId="{5DC5CA23-2171-416B-A37A-ECC7062836DA}" srcId="{3AAE6851-38E1-4B9A-A702-DEA02D46F73F}" destId="{81152A7B-7ABF-4781-BA4A-7167BBE29BB9}" srcOrd="0" destOrd="0" parTransId="{CECD0AF4-B3C2-4EB1-A0B1-65BE5ADAB506}" sibTransId="{4AFBE48A-8A40-41DB-A92A-AAB526B17A8D}"/>
    <dgm:cxn modelId="{75083D3C-2C66-49BD-AA2F-2D4FAADE3A53}" type="presOf" srcId="{5C319D55-817D-4A2F-B0A2-747C1D25737C}" destId="{F187BF80-2C19-476F-BF31-14FDA6F5D66A}" srcOrd="0" destOrd="0" presId="urn:microsoft.com/office/officeart/2009/3/layout/StepUpProcess"/>
    <dgm:cxn modelId="{84A6597C-773F-42F3-93D7-17FBEC291726}" type="presOf" srcId="{E7BB6F10-D9D1-426C-B72F-0251D645AFFE}" destId="{6A60EF77-602F-44D9-A368-6C5B4A7C8F3E}" srcOrd="0" destOrd="0" presId="urn:microsoft.com/office/officeart/2009/3/layout/StepUpProcess"/>
    <dgm:cxn modelId="{0A44FAD2-AC40-47A8-B050-69364EF240DB}" type="presOf" srcId="{81152A7B-7ABF-4781-BA4A-7167BBE29BB9}" destId="{D5EDA708-C677-419E-836D-0C3B6EC66794}" srcOrd="0" destOrd="0" presId="urn:microsoft.com/office/officeart/2009/3/layout/StepUpProcess"/>
    <dgm:cxn modelId="{C7826C27-F652-4366-AB05-BD471C28541C}" srcId="{3AAE6851-38E1-4B9A-A702-DEA02D46F73F}" destId="{4A077403-4CE3-4324-90E2-B9BF30A1A971}" srcOrd="3" destOrd="0" parTransId="{0F8CC91A-6165-4BE0-A0DD-C9A0704C9D2E}" sibTransId="{DC465A8D-AF59-451A-AA78-1E6C3E47DF7E}"/>
    <dgm:cxn modelId="{20440CB2-025D-483D-A13E-4F34FF7293AB}" srcId="{3AAE6851-38E1-4B9A-A702-DEA02D46F73F}" destId="{E7BB6F10-D9D1-426C-B72F-0251D645AFFE}" srcOrd="2" destOrd="0" parTransId="{81CA3034-44D5-46FB-8862-B510623559C4}" sibTransId="{7709869B-CBB3-4D4A-8875-C1049D94A3F3}"/>
    <dgm:cxn modelId="{26969A69-CDC1-4A2A-B2E6-BDDAC136B94F}" type="presParOf" srcId="{673E783D-BF93-40ED-9B5E-9A7DEF2682ED}" destId="{86F8C6D0-8E4C-49DC-BE26-811571D844B9}" srcOrd="0" destOrd="0" presId="urn:microsoft.com/office/officeart/2009/3/layout/StepUpProcess"/>
    <dgm:cxn modelId="{68FD43D1-27E8-40F0-A2D0-D9CC350D23D8}" type="presParOf" srcId="{86F8C6D0-8E4C-49DC-BE26-811571D844B9}" destId="{1FEF675F-3440-4CF8-B246-54505C8532B6}" srcOrd="0" destOrd="0" presId="urn:microsoft.com/office/officeart/2009/3/layout/StepUpProcess"/>
    <dgm:cxn modelId="{B48C9E7D-4C74-4F4E-B07E-ADEE224E71E6}" type="presParOf" srcId="{86F8C6D0-8E4C-49DC-BE26-811571D844B9}" destId="{D5EDA708-C677-419E-836D-0C3B6EC66794}" srcOrd="1" destOrd="0" presId="urn:microsoft.com/office/officeart/2009/3/layout/StepUpProcess"/>
    <dgm:cxn modelId="{CFF1AA0A-1220-42C6-BA9A-AA4876C5834E}" type="presParOf" srcId="{86F8C6D0-8E4C-49DC-BE26-811571D844B9}" destId="{4212C698-0A36-4710-B405-9722C1E0C806}" srcOrd="2" destOrd="0" presId="urn:microsoft.com/office/officeart/2009/3/layout/StepUpProcess"/>
    <dgm:cxn modelId="{FC4AD291-BF4D-45AE-916E-1462C476FE47}" type="presParOf" srcId="{673E783D-BF93-40ED-9B5E-9A7DEF2682ED}" destId="{00DA5B96-64C1-45D1-8177-3F0DA80B1B73}" srcOrd="1" destOrd="0" presId="urn:microsoft.com/office/officeart/2009/3/layout/StepUpProcess"/>
    <dgm:cxn modelId="{B5C5801D-6AF1-44E6-9CC8-9C6A7BC2B968}" type="presParOf" srcId="{00DA5B96-64C1-45D1-8177-3F0DA80B1B73}" destId="{A43AE972-F56E-4873-A323-CB53AEA53A9F}" srcOrd="0" destOrd="0" presId="urn:microsoft.com/office/officeart/2009/3/layout/StepUpProcess"/>
    <dgm:cxn modelId="{74F83D6C-C4E6-4701-8EF7-C3B23744184D}" type="presParOf" srcId="{673E783D-BF93-40ED-9B5E-9A7DEF2682ED}" destId="{6D2E4546-1F06-46F5-BEFB-D0A1BCD02DC5}" srcOrd="2" destOrd="0" presId="urn:microsoft.com/office/officeart/2009/3/layout/StepUpProcess"/>
    <dgm:cxn modelId="{0EEE0F70-9002-4E1C-B413-4451B5774ADB}" type="presParOf" srcId="{6D2E4546-1F06-46F5-BEFB-D0A1BCD02DC5}" destId="{A2CF0CC5-6B5C-4028-A589-38A20676F7A2}" srcOrd="0" destOrd="0" presId="urn:microsoft.com/office/officeart/2009/3/layout/StepUpProcess"/>
    <dgm:cxn modelId="{82A84082-9C48-430B-9E72-194AAA051590}" type="presParOf" srcId="{6D2E4546-1F06-46F5-BEFB-D0A1BCD02DC5}" destId="{F187BF80-2C19-476F-BF31-14FDA6F5D66A}" srcOrd="1" destOrd="0" presId="urn:microsoft.com/office/officeart/2009/3/layout/StepUpProcess"/>
    <dgm:cxn modelId="{8E897A07-BEE1-4C97-A688-53CB09787976}" type="presParOf" srcId="{6D2E4546-1F06-46F5-BEFB-D0A1BCD02DC5}" destId="{CA211CE8-2CE0-4652-A0AA-641296B983FE}" srcOrd="2" destOrd="0" presId="urn:microsoft.com/office/officeart/2009/3/layout/StepUpProcess"/>
    <dgm:cxn modelId="{64DA57E1-5A58-4C69-982F-13E21D4B03E6}" type="presParOf" srcId="{673E783D-BF93-40ED-9B5E-9A7DEF2682ED}" destId="{E5DB35C7-1716-411D-926E-773EC1EE6C49}" srcOrd="3" destOrd="0" presId="urn:microsoft.com/office/officeart/2009/3/layout/StepUpProcess"/>
    <dgm:cxn modelId="{A8EB8F1F-3C60-4AC3-B805-BBAF69685638}" type="presParOf" srcId="{E5DB35C7-1716-411D-926E-773EC1EE6C49}" destId="{4F94D62A-F894-4B0D-B876-E1A1F876FCB5}" srcOrd="0" destOrd="0" presId="urn:microsoft.com/office/officeart/2009/3/layout/StepUpProcess"/>
    <dgm:cxn modelId="{28E9AED0-F795-4E05-B326-88A23407CA27}" type="presParOf" srcId="{673E783D-BF93-40ED-9B5E-9A7DEF2682ED}" destId="{25AD7CC5-67A6-4FC8-92CB-08CB05AE94FC}" srcOrd="4" destOrd="0" presId="urn:microsoft.com/office/officeart/2009/3/layout/StepUpProcess"/>
    <dgm:cxn modelId="{C8C3C272-0DF2-4D0F-9AE4-C796175D0D56}" type="presParOf" srcId="{25AD7CC5-67A6-4FC8-92CB-08CB05AE94FC}" destId="{FB9EE3B2-8F6C-43E6-AA6D-8DB7B57D4ACD}" srcOrd="0" destOrd="0" presId="urn:microsoft.com/office/officeart/2009/3/layout/StepUpProcess"/>
    <dgm:cxn modelId="{02F43D2F-83B6-4BAB-AF48-B2DDF6F0C686}" type="presParOf" srcId="{25AD7CC5-67A6-4FC8-92CB-08CB05AE94FC}" destId="{6A60EF77-602F-44D9-A368-6C5B4A7C8F3E}" srcOrd="1" destOrd="0" presId="urn:microsoft.com/office/officeart/2009/3/layout/StepUpProcess"/>
    <dgm:cxn modelId="{04811FD4-193B-4C4C-BF23-C547B10E74C9}" type="presParOf" srcId="{25AD7CC5-67A6-4FC8-92CB-08CB05AE94FC}" destId="{B82180A8-18A7-4A61-A537-7BCCD6AD6177}" srcOrd="2" destOrd="0" presId="urn:microsoft.com/office/officeart/2009/3/layout/StepUpProcess"/>
    <dgm:cxn modelId="{12ED2040-BA98-42A9-9C79-1B617AD35392}" type="presParOf" srcId="{673E783D-BF93-40ED-9B5E-9A7DEF2682ED}" destId="{676B5244-7AD9-42B7-9937-A31D677F0AB4}" srcOrd="5" destOrd="0" presId="urn:microsoft.com/office/officeart/2009/3/layout/StepUpProcess"/>
    <dgm:cxn modelId="{20C6E511-F939-4CB9-90BF-43ADABE67CD1}" type="presParOf" srcId="{676B5244-7AD9-42B7-9937-A31D677F0AB4}" destId="{17FF550E-58E0-463B-897E-1B57731AA062}" srcOrd="0" destOrd="0" presId="urn:microsoft.com/office/officeart/2009/3/layout/StepUpProcess"/>
    <dgm:cxn modelId="{6BF67ECB-4731-4AEC-8320-E299823E65F3}" type="presParOf" srcId="{673E783D-BF93-40ED-9B5E-9A7DEF2682ED}" destId="{E3B5BF6B-1C1C-420F-B29A-C2597F5C99BB}" srcOrd="6" destOrd="0" presId="urn:microsoft.com/office/officeart/2009/3/layout/StepUpProcess"/>
    <dgm:cxn modelId="{BA55B86C-5840-48AE-B316-2FF9B6868BFE}" type="presParOf" srcId="{E3B5BF6B-1C1C-420F-B29A-C2597F5C99BB}" destId="{5EE1BB72-457A-42D1-BE7A-976EB1DA052F}" srcOrd="0" destOrd="0" presId="urn:microsoft.com/office/officeart/2009/3/layout/StepUpProcess"/>
    <dgm:cxn modelId="{867FED14-B4FC-49A5-B602-5044175926EB}" type="presParOf" srcId="{E3B5BF6B-1C1C-420F-B29A-C2597F5C99BB}" destId="{A21DAE78-A554-4FC6-A3BB-D09B30FA21F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1232A-D6A0-433C-8941-455BAA9E0CCD}">
      <dsp:nvSpPr>
        <dsp:cNvPr id="0" name=""/>
        <dsp:cNvSpPr/>
      </dsp:nvSpPr>
      <dsp:spPr>
        <a:xfrm>
          <a:off x="1424005" y="143"/>
          <a:ext cx="1136092" cy="113609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/>
            <a:t>Informed</a:t>
          </a:r>
          <a:endParaRPr lang="en-GB" sz="1300" b="1" kern="1200" dirty="0"/>
        </a:p>
      </dsp:txBody>
      <dsp:txXfrm>
        <a:off x="1590382" y="166520"/>
        <a:ext cx="803338" cy="803338"/>
      </dsp:txXfrm>
    </dsp:sp>
    <dsp:sp modelId="{E7688552-AB0A-42F2-B625-8308E3168D45}">
      <dsp:nvSpPr>
        <dsp:cNvPr id="0" name=""/>
        <dsp:cNvSpPr/>
      </dsp:nvSpPr>
      <dsp:spPr>
        <a:xfrm rot="2160000">
          <a:off x="2524081" y="872561"/>
          <a:ext cx="301551" cy="3834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2532720" y="922660"/>
        <a:ext cx="211086" cy="230059"/>
      </dsp:txXfrm>
    </dsp:sp>
    <dsp:sp modelId="{BC83FF87-E955-4C58-B92C-405521F83B35}">
      <dsp:nvSpPr>
        <dsp:cNvPr id="0" name=""/>
        <dsp:cNvSpPr/>
      </dsp:nvSpPr>
      <dsp:spPr>
        <a:xfrm>
          <a:off x="2803425" y="1002350"/>
          <a:ext cx="1136092" cy="113609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/>
            <a:t>Focused</a:t>
          </a:r>
          <a:endParaRPr lang="en-GB" sz="1300" b="1" kern="1200" dirty="0"/>
        </a:p>
      </dsp:txBody>
      <dsp:txXfrm>
        <a:off x="2969802" y="1168727"/>
        <a:ext cx="803338" cy="803338"/>
      </dsp:txXfrm>
    </dsp:sp>
    <dsp:sp modelId="{99C21A0C-4A02-43DF-A842-ACC6432D6A38}">
      <dsp:nvSpPr>
        <dsp:cNvPr id="0" name=""/>
        <dsp:cNvSpPr/>
      </dsp:nvSpPr>
      <dsp:spPr>
        <a:xfrm rot="6480000">
          <a:off x="2959887" y="2181367"/>
          <a:ext cx="301551" cy="3834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3019097" y="2215034"/>
        <a:ext cx="211086" cy="230059"/>
      </dsp:txXfrm>
    </dsp:sp>
    <dsp:sp modelId="{74DD57E7-AAC5-4A61-8B22-E367BBF34F36}">
      <dsp:nvSpPr>
        <dsp:cNvPr id="0" name=""/>
        <dsp:cNvSpPr/>
      </dsp:nvSpPr>
      <dsp:spPr>
        <a:xfrm>
          <a:off x="2276534" y="2623956"/>
          <a:ext cx="1136092" cy="113609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/>
            <a:t>Co-Produced</a:t>
          </a:r>
          <a:endParaRPr lang="en-GB" sz="1300" b="1" kern="1200" dirty="0"/>
        </a:p>
      </dsp:txBody>
      <dsp:txXfrm>
        <a:off x="2442911" y="2790333"/>
        <a:ext cx="803338" cy="803338"/>
      </dsp:txXfrm>
    </dsp:sp>
    <dsp:sp modelId="{1364998F-5F15-4684-9A0C-CBD57A0A41A7}">
      <dsp:nvSpPr>
        <dsp:cNvPr id="0" name=""/>
        <dsp:cNvSpPr/>
      </dsp:nvSpPr>
      <dsp:spPr>
        <a:xfrm rot="10799704">
          <a:off x="1875294" y="3000357"/>
          <a:ext cx="283542" cy="3834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1960357" y="3077039"/>
        <a:ext cx="198479" cy="230059"/>
      </dsp:txXfrm>
    </dsp:sp>
    <dsp:sp modelId="{B7407416-BABC-41A0-949A-54B58C10BE44}">
      <dsp:nvSpPr>
        <dsp:cNvPr id="0" name=""/>
        <dsp:cNvSpPr/>
      </dsp:nvSpPr>
      <dsp:spPr>
        <a:xfrm>
          <a:off x="605456" y="2624099"/>
          <a:ext cx="1136092" cy="113609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/>
            <a:t>Refined</a:t>
          </a:r>
          <a:endParaRPr lang="en-GB" sz="1300" b="1" kern="1200" dirty="0"/>
        </a:p>
      </dsp:txBody>
      <dsp:txXfrm>
        <a:off x="771833" y="2790476"/>
        <a:ext cx="803338" cy="803338"/>
      </dsp:txXfrm>
    </dsp:sp>
    <dsp:sp modelId="{598A48BE-73CB-45DE-88A9-8D8D71A7C1B8}">
      <dsp:nvSpPr>
        <dsp:cNvPr id="0" name=""/>
        <dsp:cNvSpPr/>
      </dsp:nvSpPr>
      <dsp:spPr>
        <a:xfrm rot="15055346">
          <a:off x="742235" y="2197776"/>
          <a:ext cx="307349" cy="3834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803406" y="2318032"/>
        <a:ext cx="215144" cy="230059"/>
      </dsp:txXfrm>
    </dsp:sp>
    <dsp:sp modelId="{A50F0832-6B0A-4BB3-A2F0-B597E48207CF}">
      <dsp:nvSpPr>
        <dsp:cNvPr id="0" name=""/>
        <dsp:cNvSpPr/>
      </dsp:nvSpPr>
      <dsp:spPr>
        <a:xfrm>
          <a:off x="44586" y="1002350"/>
          <a:ext cx="1136092" cy="113609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/>
            <a:t>Approved?</a:t>
          </a:r>
          <a:endParaRPr lang="en-GB" sz="1300" b="1" kern="1200" dirty="0"/>
        </a:p>
      </dsp:txBody>
      <dsp:txXfrm>
        <a:off x="210963" y="1168727"/>
        <a:ext cx="803338" cy="803338"/>
      </dsp:txXfrm>
    </dsp:sp>
    <dsp:sp modelId="{029B9238-437A-4894-9579-817ECB924DD9}">
      <dsp:nvSpPr>
        <dsp:cNvPr id="0" name=""/>
        <dsp:cNvSpPr/>
      </dsp:nvSpPr>
      <dsp:spPr>
        <a:xfrm rot="19440000">
          <a:off x="1144662" y="882594"/>
          <a:ext cx="301551" cy="3834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153301" y="985867"/>
        <a:ext cx="211086" cy="230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F675F-3440-4CF8-B246-54505C8532B6}">
      <dsp:nvSpPr>
        <dsp:cNvPr id="0" name=""/>
        <dsp:cNvSpPr/>
      </dsp:nvSpPr>
      <dsp:spPr>
        <a:xfrm rot="5400000">
          <a:off x="286608" y="1309541"/>
          <a:ext cx="846991" cy="1409374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EDA708-C677-419E-836D-0C3B6EC66794}">
      <dsp:nvSpPr>
        <dsp:cNvPr id="0" name=""/>
        <dsp:cNvSpPr/>
      </dsp:nvSpPr>
      <dsp:spPr>
        <a:xfrm>
          <a:off x="145224" y="1730641"/>
          <a:ext cx="1272391" cy="1115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Information?</a:t>
          </a:r>
          <a:endParaRPr lang="en-GB" sz="1400" b="1" kern="1200" dirty="0"/>
        </a:p>
      </dsp:txBody>
      <dsp:txXfrm>
        <a:off x="145224" y="1730641"/>
        <a:ext cx="1272391" cy="1115325"/>
      </dsp:txXfrm>
    </dsp:sp>
    <dsp:sp modelId="{4212C698-0A36-4710-B405-9722C1E0C806}">
      <dsp:nvSpPr>
        <dsp:cNvPr id="0" name=""/>
        <dsp:cNvSpPr/>
      </dsp:nvSpPr>
      <dsp:spPr>
        <a:xfrm>
          <a:off x="1177542" y="1205782"/>
          <a:ext cx="240073" cy="240073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F0CC5-6B5C-4028-A589-38A20676F7A2}">
      <dsp:nvSpPr>
        <dsp:cNvPr id="0" name=""/>
        <dsp:cNvSpPr/>
      </dsp:nvSpPr>
      <dsp:spPr>
        <a:xfrm rot="5400000">
          <a:off x="1844264" y="924098"/>
          <a:ext cx="846991" cy="1409374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7BF80-2C19-476F-BF31-14FDA6F5D66A}">
      <dsp:nvSpPr>
        <dsp:cNvPr id="0" name=""/>
        <dsp:cNvSpPr/>
      </dsp:nvSpPr>
      <dsp:spPr>
        <a:xfrm>
          <a:off x="1702880" y="1345197"/>
          <a:ext cx="1272391" cy="1115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Peer to Peer Support?</a:t>
          </a:r>
          <a:endParaRPr lang="en-GB" sz="1400" b="1" kern="1200" dirty="0"/>
        </a:p>
      </dsp:txBody>
      <dsp:txXfrm>
        <a:off x="1702880" y="1345197"/>
        <a:ext cx="1272391" cy="1115325"/>
      </dsp:txXfrm>
    </dsp:sp>
    <dsp:sp modelId="{CA211CE8-2CE0-4652-A0AA-641296B983FE}">
      <dsp:nvSpPr>
        <dsp:cNvPr id="0" name=""/>
        <dsp:cNvSpPr/>
      </dsp:nvSpPr>
      <dsp:spPr>
        <a:xfrm>
          <a:off x="2735197" y="820338"/>
          <a:ext cx="240073" cy="240073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EE3B2-8F6C-43E6-AA6D-8DB7B57D4ACD}">
      <dsp:nvSpPr>
        <dsp:cNvPr id="0" name=""/>
        <dsp:cNvSpPr/>
      </dsp:nvSpPr>
      <dsp:spPr>
        <a:xfrm rot="5400000">
          <a:off x="3401919" y="538654"/>
          <a:ext cx="846991" cy="1409374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0EF77-602F-44D9-A368-6C5B4A7C8F3E}">
      <dsp:nvSpPr>
        <dsp:cNvPr id="0" name=""/>
        <dsp:cNvSpPr/>
      </dsp:nvSpPr>
      <dsp:spPr>
        <a:xfrm>
          <a:off x="3260535" y="959754"/>
          <a:ext cx="1272391" cy="1115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Greater Input into Council Decision Making on DPs?</a:t>
          </a:r>
          <a:endParaRPr lang="en-GB" sz="1400" b="1" kern="1200" dirty="0"/>
        </a:p>
      </dsp:txBody>
      <dsp:txXfrm>
        <a:off x="3260535" y="959754"/>
        <a:ext cx="1272391" cy="1115325"/>
      </dsp:txXfrm>
    </dsp:sp>
    <dsp:sp modelId="{B82180A8-18A7-4A61-A537-7BCCD6AD6177}">
      <dsp:nvSpPr>
        <dsp:cNvPr id="0" name=""/>
        <dsp:cNvSpPr/>
      </dsp:nvSpPr>
      <dsp:spPr>
        <a:xfrm>
          <a:off x="4292853" y="434895"/>
          <a:ext cx="240073" cy="240073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1BB72-457A-42D1-BE7A-976EB1DA052F}">
      <dsp:nvSpPr>
        <dsp:cNvPr id="0" name=""/>
        <dsp:cNvSpPr/>
      </dsp:nvSpPr>
      <dsp:spPr>
        <a:xfrm rot="5400000">
          <a:off x="4959575" y="172234"/>
          <a:ext cx="846991" cy="140937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1DAE78-A554-4FC6-A3BB-D09B30FA21FD}">
      <dsp:nvSpPr>
        <dsp:cNvPr id="0" name=""/>
        <dsp:cNvSpPr/>
      </dsp:nvSpPr>
      <dsp:spPr>
        <a:xfrm>
          <a:off x="4818191" y="574310"/>
          <a:ext cx="1272391" cy="1115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To Engage &amp; Challenge Support Services?</a:t>
          </a:r>
          <a:endParaRPr lang="en-GB" sz="1400" b="1" kern="1200" dirty="0"/>
        </a:p>
      </dsp:txBody>
      <dsp:txXfrm>
        <a:off x="4818191" y="574310"/>
        <a:ext cx="1272391" cy="1115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3813" y="0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CDC55-5CD6-43B1-A06D-C42AEC301184}" type="datetimeFigureOut">
              <a:rPr lang="en-GB" smtClean="0"/>
              <a:t>20/11/2018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3813" y="9409113"/>
            <a:ext cx="29337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C0C15-68EC-47FE-ACE8-45BD2158C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39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4014" cy="495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3505" y="1"/>
            <a:ext cx="2934014" cy="495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63D29-2357-4F53-9ECA-866614EC108E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594" y="4705310"/>
            <a:ext cx="5415912" cy="44584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028"/>
            <a:ext cx="2934014" cy="4953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3505" y="9409028"/>
            <a:ext cx="2934014" cy="4953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7830C-496A-45A5-8F5C-EA192CFBD4C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634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7830C-496A-45A5-8F5C-EA192CFBD4C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6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7830C-496A-45A5-8F5C-EA192CFBD4C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16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7830C-496A-45A5-8F5C-EA192CFBD4C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467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7830C-496A-45A5-8F5C-EA192CFBD4C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480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7830C-496A-45A5-8F5C-EA192CFBD4C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371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7830C-496A-45A5-8F5C-EA192CFBD4C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468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7830C-496A-45A5-8F5C-EA192CFBD4C9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43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7830C-496A-45A5-8F5C-EA192CFBD4C9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452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82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38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51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54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66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29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29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18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452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89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64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BC025-4802-4149-A2F4-62BB8E4FCB3F}" type="datetimeFigureOut">
              <a:rPr lang="en-GB" smtClean="0"/>
              <a:t>20/11/2018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8D04-AB6D-4620-8FA5-D0ED506E66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59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png"/><Relationship Id="rId4" Type="http://schemas.openxmlformats.org/officeDocument/2006/relationships/diagramData" Target="../diagrams/data1.xml"/><Relationship Id="rId9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9.png"/><Relationship Id="rId4" Type="http://schemas.openxmlformats.org/officeDocument/2006/relationships/diagramData" Target="../diagrams/data2.xml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0" y="908720"/>
            <a:ext cx="914400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en-GB" sz="4000" b="1" dirty="0" smtClean="0"/>
          </a:p>
          <a:p>
            <a:pPr algn="ctr">
              <a:spcAft>
                <a:spcPts val="600"/>
              </a:spcAft>
            </a:pPr>
            <a:endParaRPr lang="en-GB" sz="4000" b="1" dirty="0"/>
          </a:p>
          <a:p>
            <a:pPr algn="ctr">
              <a:spcAft>
                <a:spcPts val="600"/>
              </a:spcAft>
            </a:pPr>
            <a:r>
              <a:rPr lang="en-GB" sz="4000" b="1" dirty="0" smtClean="0"/>
              <a:t>Direct </a:t>
            </a:r>
            <a:r>
              <a:rPr lang="en-GB" sz="4000" b="1" dirty="0"/>
              <a:t>Payments Engagement Group (DPEG</a:t>
            </a:r>
            <a:r>
              <a:rPr lang="en-GB" sz="4000" b="1" dirty="0" smtClean="0"/>
              <a:t>) – </a:t>
            </a:r>
            <a:r>
              <a:rPr lang="en-GB" sz="4000" b="1" dirty="0" smtClean="0"/>
              <a:t>‘Update &amp; Way Forward’</a:t>
            </a:r>
            <a:endParaRPr lang="en-GB" sz="4000" b="1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b="1" dirty="0" smtClean="0"/>
          </a:p>
          <a:p>
            <a:pPr>
              <a:spcAft>
                <a:spcPts val="600"/>
              </a:spcAf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651897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Agenda</a:t>
            </a:r>
            <a:endParaRPr lang="en-GB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104478" y="1268760"/>
            <a:ext cx="885698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Welcomes &amp; Introductions  </a:t>
            </a: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Purpose of the Group.</a:t>
            </a: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Update on Direct Payments Policy.</a:t>
            </a: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 smtClean="0"/>
              <a:t>Your Views &amp; Feedback on the Direct Payment Policy</a:t>
            </a: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Coffee Break.</a:t>
            </a: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Next Steps &amp; Discussions.</a:t>
            </a: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 smtClean="0"/>
              <a:t>Any Other Business.</a:t>
            </a: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83344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 smtClean="0"/>
          </a:p>
          <a:p>
            <a:pPr algn="ctr"/>
            <a:r>
              <a:rPr lang="en-GB" sz="2000" b="1" dirty="0" smtClean="0"/>
              <a:t>Purpose </a:t>
            </a:r>
            <a:r>
              <a:rPr lang="en-GB" sz="2000" b="1" dirty="0"/>
              <a:t>of the Group?</a:t>
            </a:r>
          </a:p>
          <a:p>
            <a:pPr algn="ctr"/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107504" y="1412776"/>
            <a:ext cx="8928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To regularly engage with Direct Payment Stakeholders.</a:t>
            </a:r>
          </a:p>
          <a:p>
            <a:r>
              <a:rPr lang="en-GB" dirty="0"/>
              <a:t> </a:t>
            </a:r>
            <a:endParaRPr lang="en-GB" dirty="0" smtClean="0"/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To address key concerns and issues that impact Direct Payment Users and the Authority.</a:t>
            </a:r>
          </a:p>
          <a:p>
            <a:r>
              <a:rPr lang="en-GB" dirty="0"/>
              <a:t> </a:t>
            </a:r>
            <a:endParaRPr lang="en-GB" dirty="0" smtClean="0"/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To identify gaps in applied practice or in the marketplace as a whole that relate to the use of Direct Payments.</a:t>
            </a:r>
          </a:p>
          <a:p>
            <a:r>
              <a:rPr lang="en-GB" dirty="0"/>
              <a:t> </a:t>
            </a:r>
            <a:endParaRPr lang="en-GB" dirty="0" smtClean="0"/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To highlight external pressures or issues to Direct Payment users.</a:t>
            </a:r>
          </a:p>
        </p:txBody>
      </p:sp>
    </p:spTree>
    <p:extLst>
      <p:ext uri="{BB962C8B-B14F-4D97-AF65-F5344CB8AC3E}">
        <p14:creationId xmlns:p14="http://schemas.microsoft.com/office/powerpoint/2010/main" val="789740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Direct Payment Policy - Feedback</a:t>
            </a:r>
            <a:endParaRPr lang="en-GB" sz="2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14330295"/>
              </p:ext>
            </p:extLst>
          </p:nvPr>
        </p:nvGraphicFramePr>
        <p:xfrm>
          <a:off x="6102" y="1700808"/>
          <a:ext cx="3984104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C:\Users\ikennard\AppData\Local\Microsoft\Windows\Temporary Internet Files\Content.IE5\RMHRIYWO\131935298[1]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450" y="1716435"/>
            <a:ext cx="1766676" cy="158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qual 4"/>
          <p:cNvSpPr/>
          <p:nvPr/>
        </p:nvSpPr>
        <p:spPr>
          <a:xfrm>
            <a:off x="4392935" y="2808637"/>
            <a:ext cx="1368152" cy="107146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27" name="Picture 3" descr="C:\Users\ikennard\AppData\Local\Microsoft\Windows\Temporary Internet Files\Content.IE5\F9OSID2G\Happy_smiley_face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51" y="3876625"/>
            <a:ext cx="1628800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223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Further Views &amp; Feedback on Direct Payment Policy</a:t>
            </a:r>
            <a:endParaRPr lang="en-GB" sz="2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467544" y="15567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do you think?:</a:t>
            </a:r>
            <a:endParaRPr lang="en-GB" dirty="0"/>
          </a:p>
        </p:txBody>
      </p:sp>
      <p:pic>
        <p:nvPicPr>
          <p:cNvPr id="2050" name="Picture 2" descr="C:\Users\ikennard\AppData\Local\Microsoft\Windows\Temporary Internet Files\Content.IE5\F9OSID2G\Depositphotos_28145231_xs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53630"/>
            <a:ext cx="999753" cy="9997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334791" y="2567223"/>
            <a:ext cx="130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Went well?</a:t>
            </a:r>
            <a:endParaRPr lang="en-GB" dirty="0"/>
          </a:p>
        </p:txBody>
      </p:sp>
      <p:pic>
        <p:nvPicPr>
          <p:cNvPr id="2051" name="Picture 3" descr="C:\Users\ikennard\AppData\Local\Microsoft\Windows\Temporary Internet Files\Content.IE5\M1O6LV3S\433b9e6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4164526"/>
            <a:ext cx="999753" cy="9584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382044" y="4459068"/>
            <a:ext cx="139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 so well?</a:t>
            </a:r>
            <a:endParaRPr lang="en-GB" dirty="0"/>
          </a:p>
        </p:txBody>
      </p:sp>
      <p:pic>
        <p:nvPicPr>
          <p:cNvPr id="2052" name="Picture 4" descr="C:\Users\ikennard\AppData\Local\Microsoft\Windows\Temporary Internet Files\Content.IE5\M1O6LV3S\Learn-Practice-Improve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884" y="5107106"/>
            <a:ext cx="999753" cy="9584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742012" y="526357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can we improve the way we do things?</a:t>
            </a:r>
            <a:endParaRPr lang="en-GB" dirty="0"/>
          </a:p>
        </p:txBody>
      </p:sp>
      <p:pic>
        <p:nvPicPr>
          <p:cNvPr id="2053" name="Picture 5" descr="C:\Users\ikennard\AppData\Local\Microsoft\Windows\Temporary Internet Files\Content.IE5\M1O6LV3S\positive-for-a-change-circle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778" y="3262908"/>
            <a:ext cx="999753" cy="9323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5742012" y="3420571"/>
            <a:ext cx="2358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would you like to see more of?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736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0" y="908720"/>
            <a:ext cx="914400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en-GB" sz="4000" b="1" dirty="0" smtClean="0"/>
          </a:p>
          <a:p>
            <a:pPr algn="ctr">
              <a:spcAft>
                <a:spcPts val="600"/>
              </a:spcAft>
            </a:pPr>
            <a:endParaRPr lang="en-GB" sz="4000" b="1" dirty="0"/>
          </a:p>
          <a:p>
            <a:pPr algn="ctr">
              <a:spcAft>
                <a:spcPts val="600"/>
              </a:spcAft>
            </a:pPr>
            <a:r>
              <a:rPr lang="en-GB" sz="4000" b="1" dirty="0" smtClean="0"/>
              <a:t>Break</a:t>
            </a:r>
            <a:endParaRPr lang="en-GB" sz="4000" b="1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endParaRPr lang="en-GB" b="1" dirty="0" smtClean="0"/>
          </a:p>
          <a:p>
            <a:pPr>
              <a:spcAft>
                <a:spcPts val="600"/>
              </a:spcAf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15820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016247"/>
              </p:ext>
            </p:extLst>
          </p:nvPr>
        </p:nvGraphicFramePr>
        <p:xfrm>
          <a:off x="2982491" y="3501008"/>
          <a:ext cx="6096000" cy="3280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074" name="Picture 2" descr="C:\Users\ikennard\AppData\Local\Microsoft\Windows\Temporary Internet Files\Content.IE5\M1O6LV3S\bubble-1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1205110"/>
            <a:ext cx="3024336" cy="222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75148" y="1665525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What steps do you want to take next?</a:t>
            </a:r>
            <a:endParaRPr lang="en-GB" dirty="0"/>
          </a:p>
        </p:txBody>
      </p:sp>
      <p:pic>
        <p:nvPicPr>
          <p:cNvPr id="3075" name="Picture 3" descr="C:\Users\ikennard\AppData\Local\Microsoft\Windows\Temporary Internet Files\Content.IE5\OTODYF36\1410105361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70126"/>
            <a:ext cx="813490" cy="136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Next Steps?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095828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Adults, Health and Housing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0" y="6371803"/>
            <a:ext cx="9144000" cy="361950"/>
            <a:chOff x="0" y="6381750"/>
            <a:chExt cx="9144000" cy="361950"/>
          </a:xfrm>
        </p:grpSpPr>
        <p:sp>
          <p:nvSpPr>
            <p:cNvPr id="17" name="Rectangle 16"/>
            <p:cNvSpPr/>
            <p:nvPr/>
          </p:nvSpPr>
          <p:spPr>
            <a:xfrm>
              <a:off x="0" y="6381750"/>
              <a:ext cx="9144000" cy="361950"/>
            </a:xfrm>
            <a:prstGeom prst="rect">
              <a:avLst/>
            </a:prstGeom>
            <a:solidFill>
              <a:srgbClr val="57505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>
                <a:defRPr/>
              </a:pPr>
              <a:endParaRPr lang="en-US" sz="1800" dirty="0"/>
            </a:p>
          </p:txBody>
        </p:sp>
        <p:pic>
          <p:nvPicPr>
            <p:cNvPr id="18" name="Picture 17" descr="thurrock.gov.uk_white.eps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51700" y="6435725"/>
              <a:ext cx="1550988" cy="23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1"/>
          <p:cNvSpPr/>
          <p:nvPr/>
        </p:nvSpPr>
        <p:spPr>
          <a:xfrm>
            <a:off x="0" y="1412776"/>
            <a:ext cx="913943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/>
          </a:p>
          <a:p>
            <a:endParaRPr lang="en-GB" dirty="0"/>
          </a:p>
        </p:txBody>
      </p:sp>
      <p:pic>
        <p:nvPicPr>
          <p:cNvPr id="4099" name="Picture 3" descr="C:\Users\ikennard\AppData\Local\Microsoft\Windows\Temporary Internet Files\Content.IE5\F9OSID2G\letter-a-13783472137gk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41301"/>
            <a:ext cx="1224912" cy="1488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4564" y="908720"/>
            <a:ext cx="9144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Any Other Business?</a:t>
            </a:r>
            <a:endParaRPr lang="en-GB" sz="2000" b="1" dirty="0">
              <a:solidFill>
                <a:schemeClr val="bg1"/>
              </a:solidFill>
            </a:endParaRPr>
          </a:p>
        </p:txBody>
      </p:sp>
      <p:pic>
        <p:nvPicPr>
          <p:cNvPr id="4100" name="Picture 4" descr="C:\Users\ikennard\AppData\Local\Microsoft\Windows\Temporary Internet Files\Content.IE5\M1O6LV3S\Bina_Effect_Letters_alphabet_red_15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96952"/>
            <a:ext cx="122491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ikennard\AppData\Local\Microsoft\Windows\Temporary Internet Files\Content.IE5\RMHRIYWO\2001_02_4_web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28170"/>
            <a:ext cx="2493851" cy="145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802689" y="1905218"/>
            <a:ext cx="1301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NY</a:t>
            </a:r>
            <a:endParaRPr lang="en-GB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742885" y="3378187"/>
            <a:ext cx="1301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THER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733335" y="5005995"/>
            <a:ext cx="1622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USINESS?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26773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5364</TotalTime>
  <Words>205</Words>
  <Application>Microsoft Office PowerPoint</Application>
  <PresentationFormat>On-screen Show (4:3)</PresentationFormat>
  <Paragraphs>78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Thurrock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Kennard</dc:creator>
  <cp:lastModifiedBy>Kennard, Ian</cp:lastModifiedBy>
  <cp:revision>193</cp:revision>
  <cp:lastPrinted>2017-11-24T14:15:47Z</cp:lastPrinted>
  <dcterms:created xsi:type="dcterms:W3CDTF">2015-06-01T11:13:33Z</dcterms:created>
  <dcterms:modified xsi:type="dcterms:W3CDTF">2018-11-20T15:14:56Z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A2239811</vt:lpwstr>
  </property>
  <property fmtid="{D5CDD505-2E9C-101B-9397-08002B2CF9AE}" pid="4" name="Objective-Title">
    <vt:lpwstr>DP Presentation</vt:lpwstr>
  </property>
  <property fmtid="{D5CDD505-2E9C-101B-9397-08002B2CF9AE}" pid="5" name="Objective-Comment">
    <vt:lpwstr/>
  </property>
  <property fmtid="{D5CDD505-2E9C-101B-9397-08002B2CF9AE}" pid="6" name="Objective-CreationStamp">
    <vt:filetime>2016-10-07T07:55:07Z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2016-12-16T12:43:47Z</vt:filetime>
  </property>
  <property fmtid="{D5CDD505-2E9C-101B-9397-08002B2CF9AE}" pid="10" name="Objective-ModificationStamp">
    <vt:filetime>2016-12-16T12:43:48Z</vt:filetime>
  </property>
  <property fmtid="{D5CDD505-2E9C-101B-9397-08002B2CF9AE}" pid="11" name="Objective-Owner">
    <vt:lpwstr>Kennard, Ian</vt:lpwstr>
  </property>
  <property fmtid="{D5CDD505-2E9C-101B-9397-08002B2CF9AE}" pid="12" name="Objective-Path">
    <vt:lpwstr>Thurrock Global Folder:Thurrock Corporate File Plan:Procurement:Contracting:Adults, Health &amp; Commissioning Contracts:Living Well at Home:Personal Budget, Electronic Monitoring &amp; E Billing:</vt:lpwstr>
  </property>
  <property fmtid="{D5CDD505-2E9C-101B-9397-08002B2CF9AE}" pid="13" name="Objective-Parent">
    <vt:lpwstr>Personal Budget, Electronic Monitoring &amp; E Billing</vt:lpwstr>
  </property>
  <property fmtid="{D5CDD505-2E9C-101B-9397-08002B2CF9AE}" pid="14" name="Objective-State">
    <vt:lpwstr>Published</vt:lpwstr>
  </property>
  <property fmtid="{D5CDD505-2E9C-101B-9397-08002B2CF9AE}" pid="15" name="Objective-Version">
    <vt:lpwstr>2.0</vt:lpwstr>
  </property>
  <property fmtid="{D5CDD505-2E9C-101B-9397-08002B2CF9AE}" pid="16" name="Objective-VersionNumber">
    <vt:r8>2</vt:r8>
  </property>
  <property fmtid="{D5CDD505-2E9C-101B-9397-08002B2CF9AE}" pid="17" name="Objective-VersionComment">
    <vt:lpwstr/>
  </property>
  <property fmtid="{D5CDD505-2E9C-101B-9397-08002B2CF9AE}" pid="18" name="Objective-FileNumber">
    <vt:lpwstr>qA200635</vt:lpwstr>
  </property>
  <property fmtid="{D5CDD505-2E9C-101B-9397-08002B2CF9AE}" pid="19" name="Objective-Classification">
    <vt:lpwstr>[Inherited - none]</vt:lpwstr>
  </property>
  <property fmtid="{D5CDD505-2E9C-101B-9397-08002B2CF9AE}" pid="20" name="Objective-Caveats">
    <vt:lpwstr>groups: Active Users; </vt:lpwstr>
  </property>
</Properties>
</file>